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5985D77-343C-4BE3-ACD6-7FB148D56A9E}" v="1" dt="2025-11-10T11:26:13.3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78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riam Díez Veza" userId="d429b02f-ed78-4a33-ad3f-dba7930e814f" providerId="ADAL" clId="{6326DF0C-4130-4B9A-811B-E5C82E99EFAD}"/>
    <pc:docChg chg="custSel modSld">
      <pc:chgData name="Miriam Díez Veza" userId="d429b02f-ed78-4a33-ad3f-dba7930e814f" providerId="ADAL" clId="{6326DF0C-4130-4B9A-811B-E5C82E99EFAD}" dt="2025-11-10T11:27:25.862" v="136" actId="20577"/>
      <pc:docMkLst>
        <pc:docMk/>
      </pc:docMkLst>
      <pc:sldChg chg="addSp delSp modSp mod">
        <pc:chgData name="Miriam Díez Veza" userId="d429b02f-ed78-4a33-ad3f-dba7930e814f" providerId="ADAL" clId="{6326DF0C-4130-4B9A-811B-E5C82E99EFAD}" dt="2025-11-10T11:27:25.862" v="136" actId="20577"/>
        <pc:sldMkLst>
          <pc:docMk/>
          <pc:sldMk cId="2379599507" sldId="262"/>
        </pc:sldMkLst>
        <pc:spChg chg="add del mod">
          <ac:chgData name="Miriam Díez Veza" userId="d429b02f-ed78-4a33-ad3f-dba7930e814f" providerId="ADAL" clId="{6326DF0C-4130-4B9A-811B-E5C82E99EFAD}" dt="2025-11-10T11:23:09.473" v="8" actId="478"/>
          <ac:spMkLst>
            <pc:docMk/>
            <pc:sldMk cId="2379599507" sldId="262"/>
            <ac:spMk id="2" creationId="{21FB8678-991D-460B-A4CF-541A0128352F}"/>
          </ac:spMkLst>
        </pc:spChg>
        <pc:spChg chg="add mod">
          <ac:chgData name="Miriam Díez Veza" userId="d429b02f-ed78-4a33-ad3f-dba7930e814f" providerId="ADAL" clId="{6326DF0C-4130-4B9A-811B-E5C82E99EFAD}" dt="2025-11-10T11:27:25.862" v="136" actId="20577"/>
          <ac:spMkLst>
            <pc:docMk/>
            <pc:sldMk cId="2379599507" sldId="262"/>
            <ac:spMk id="6" creationId="{E530CAEA-F2D7-DD82-1160-25A16B907720}"/>
          </ac:spMkLst>
        </pc:spChg>
        <pc:picChg chg="del">
          <ac:chgData name="Miriam Díez Veza" userId="d429b02f-ed78-4a33-ad3f-dba7930e814f" providerId="ADAL" clId="{6326DF0C-4130-4B9A-811B-E5C82E99EFAD}" dt="2025-11-10T11:25:55.644" v="9" actId="478"/>
          <ac:picMkLst>
            <pc:docMk/>
            <pc:sldMk cId="2379599507" sldId="262"/>
            <ac:picMk id="4" creationId="{CEE679BC-5287-1340-D8ED-0824FBF3D07A}"/>
          </ac:picMkLst>
        </pc:picChg>
        <pc:picChg chg="add">
          <ac:chgData name="Miriam Díez Veza" userId="d429b02f-ed78-4a33-ad3f-dba7930e814f" providerId="ADAL" clId="{6326DF0C-4130-4B9A-811B-E5C82E99EFAD}" dt="2025-11-10T11:25:57.768" v="10" actId="22"/>
          <ac:picMkLst>
            <pc:docMk/>
            <pc:sldMk cId="2379599507" sldId="262"/>
            <ac:picMk id="5" creationId="{54611EE2-178F-804E-DAF2-09AFABEBFFC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359D33-10E1-C24C-EE95-71EDA10F16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A464823-1115-FACD-EFE1-194CC6A959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C53DB34-4D0D-5EED-E11C-6ED891E542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4C4A4-9B83-45F9-8D1E-D2D0EA4882BA}" type="datetimeFigureOut">
              <a:rPr lang="es-ES" smtClean="0"/>
              <a:t>10/11/2025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B3A0163-BB33-F88A-987F-5FC0DE6FBD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C6FF5C5-58F0-9ACB-8B51-91507AE2B7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12682-C206-449A-9C03-935FFB0A83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53987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8BC928-C91A-5BF0-37B0-9FE816897B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B64F697-7E52-C080-51F6-9F6B2DEF6D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40A6F25-E760-F1F0-E395-A68F023941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4C4A4-9B83-45F9-8D1E-D2D0EA4882BA}" type="datetimeFigureOut">
              <a:rPr lang="es-ES" smtClean="0"/>
              <a:t>10/11/2025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3CB5FE5-60E4-279A-47F5-2E371195A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D04BFD6-337C-D449-7D32-E8591B5FB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12682-C206-449A-9C03-935FFB0A83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28956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0636DB-1D14-0D0F-1A19-E2502B00C3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0693427-0166-2843-CA3F-FAE77179C6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D8DEEE9-1561-4252-C589-DA1F1306FF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4C4A4-9B83-45F9-8D1E-D2D0EA4882BA}" type="datetimeFigureOut">
              <a:rPr lang="es-ES" smtClean="0"/>
              <a:t>10/11/2025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50D5F38-FCA7-0E9B-FD84-662158807F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96B41C9-92A4-5663-B780-9C7A5B3F20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12682-C206-449A-9C03-935FFB0A83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09075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739931-8759-950D-91F5-B5691B12D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9EDBDFE-8F5D-BAB0-6335-7CAE6E7160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9E9E402-EADD-6ADB-894B-13F7C32F53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6BC63CA-ECA9-CEC8-7EC2-7A74EDEE78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4C4A4-9B83-45F9-8D1E-D2D0EA4882BA}" type="datetimeFigureOut">
              <a:rPr lang="es-ES" smtClean="0"/>
              <a:t>10/11/2025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CEBA07F-72A1-09B7-6993-AAE86BBAC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FA01250-2A87-C117-3ACA-469660BB4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12682-C206-449A-9C03-935FFB0A83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220914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D3B8AD-6A2E-3E6D-EED7-5E3EC4D32F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BBFB096-5A4B-4265-AA97-A9CE4F4EAF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D4AA80D-A725-E24B-EB13-9B0C805EA4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CF438EC-116A-05E4-CC54-B30AC0F7D6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DB13967-01F1-2056-77C7-CC52F00CA3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D700EA70-9E7D-67F3-B800-3EC3D7D4E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4C4A4-9B83-45F9-8D1E-D2D0EA4882BA}" type="datetimeFigureOut">
              <a:rPr lang="es-ES" smtClean="0"/>
              <a:t>10/11/2025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86E80DB-2DC1-4E3D-0BD0-7A0F2ECA4A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FA9310F-BD4E-DDFD-8AED-89761B337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12682-C206-449A-9C03-935FFB0A83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77977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57836D-1F2A-5B24-48A2-4DFBC3150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8F6B19B-7F0A-A78D-99F1-86733E16DC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4C4A4-9B83-45F9-8D1E-D2D0EA4882BA}" type="datetimeFigureOut">
              <a:rPr lang="es-ES" smtClean="0"/>
              <a:t>10/11/2025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4B4228E-4ED9-73E4-B41B-6B1B3751C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6D4255D-690F-5C28-EDD3-33877313F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12682-C206-449A-9C03-935FFB0A83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44895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4BC90ACF-22AD-05E2-68DB-6FC2AA563C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4C4A4-9B83-45F9-8D1E-D2D0EA4882BA}" type="datetimeFigureOut">
              <a:rPr lang="es-ES" smtClean="0"/>
              <a:t>10/11/2025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830A7FD-6578-F42B-DFCF-BFFC007B1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EE546E7-9295-FA38-D025-5672393B1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12682-C206-449A-9C03-935FFB0A83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633445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1C6796-249D-BBF7-23B9-E76F382446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3AF6FE0-293B-715E-2E14-D86842C251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F5516D6-99AE-2B6C-9118-6BD47EE9E6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7142CFF-C155-E952-597E-8A78328A5C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4C4A4-9B83-45F9-8D1E-D2D0EA4882BA}" type="datetimeFigureOut">
              <a:rPr lang="es-ES" smtClean="0"/>
              <a:t>10/11/2025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6FC7723-9D2F-3383-D46B-3CA5E1B0FB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4EF165A-9A39-42B9-E1A8-726F2FB11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12682-C206-449A-9C03-935FFB0A83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75413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B2B119-A3CC-BC8D-49B3-9B4ABC9AD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468A6D4-6B2A-1FBD-C312-C4A9FD4CCD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6B14013-FA88-A845-4914-0872216B69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9D862B6-7742-F0ED-8E9C-608BD2587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4C4A4-9B83-45F9-8D1E-D2D0EA4882BA}" type="datetimeFigureOut">
              <a:rPr lang="es-ES" smtClean="0"/>
              <a:t>10/11/2025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DCD293A-D625-09AE-6406-008C28BF98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026F6F0-844E-D9DB-1915-1FD23E9A0E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12682-C206-449A-9C03-935FFB0A83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914169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21F48B-0A32-A9E9-3D5F-0A58D4C26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A6F926B-F49A-216B-CAD6-B1F4EADBB6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0B26EA0-FB00-ABD4-51FD-27161B69FE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4C4A4-9B83-45F9-8D1E-D2D0EA4882BA}" type="datetimeFigureOut">
              <a:rPr lang="es-ES" smtClean="0"/>
              <a:t>10/11/2025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E003CDC-9B1C-D89D-B4A0-B4EC241C2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930AC36-FE8C-4D49-074B-77AA5EA4C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12682-C206-449A-9C03-935FFB0A83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34572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EEB6147-1FB7-B1D3-7A99-5ED5EC24D7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74C1C36-ED79-F28D-132E-EEFF5B250B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05AD382-8419-4EC7-4F56-C95F196E6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4C4A4-9B83-45F9-8D1E-D2D0EA4882BA}" type="datetimeFigureOut">
              <a:rPr lang="es-ES" smtClean="0"/>
              <a:t>10/11/2025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9DCCD4A-7CA2-6346-95BE-8D3A05AEFE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B2D1647-C022-4228-F9D4-A90E76B95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12682-C206-449A-9C03-935FFB0A83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127769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4F2EC2E-22D2-0413-C41E-97FC1DC72B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82E8047-77F7-4157-7271-13291FA0A6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89257A3-47D8-E4D6-7DF0-60AAAC6504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54C4A4-9B83-45F9-8D1E-D2D0EA4882BA}" type="datetimeFigureOut">
              <a:rPr lang="es-ES" smtClean="0"/>
              <a:t>10/11/2025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AEA854B-62EC-D5B7-61F2-0642EB7005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0B1CFCE-13A9-257F-5200-4B213107C2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C12682-C206-449A-9C03-935FFB0A838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7691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5A2DCEA7-67D4-FB17-1601-CF7D1A7E59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2951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5156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472443A4-1967-5DF9-C290-451A405CB71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219" t="17068" r="23476" b="6020"/>
          <a:stretch/>
        </p:blipFill>
        <p:spPr>
          <a:xfrm>
            <a:off x="364224" y="0"/>
            <a:ext cx="11413794" cy="7232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186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A975B24B-2005-0553-0472-D1BDAF505D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2389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47A21BA-E083-F4B6-3E57-D17D45C890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8064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54611EE2-178F-804E-DAF2-09AFABEBFF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334" y="0"/>
            <a:ext cx="11951331" cy="685800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E530CAEA-F2D7-DD82-1160-25A16B907720}"/>
              </a:ext>
            </a:extLst>
          </p:cNvPr>
          <p:cNvSpPr txBox="1"/>
          <p:nvPr/>
        </p:nvSpPr>
        <p:spPr>
          <a:xfrm>
            <a:off x="749508" y="3582649"/>
            <a:ext cx="39723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Importe: 1 sesión 200€</a:t>
            </a:r>
          </a:p>
          <a:p>
            <a:r>
              <a:rPr lang="es-ES" dirty="0"/>
              <a:t>                 2 sesiones 180€ por sesión</a:t>
            </a:r>
          </a:p>
          <a:p>
            <a:r>
              <a:rPr lang="es-ES" dirty="0"/>
              <a:t>Mas de    3 sesiones  160€ por sesión</a:t>
            </a:r>
          </a:p>
        </p:txBody>
      </p:sp>
    </p:spTree>
    <p:extLst>
      <p:ext uri="{BB962C8B-B14F-4D97-AF65-F5344CB8AC3E}">
        <p14:creationId xmlns:p14="http://schemas.microsoft.com/office/powerpoint/2010/main" val="237959950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21</Words>
  <Application>Microsoft Office PowerPoint</Application>
  <PresentationFormat>Panorámica</PresentationFormat>
  <Paragraphs>3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Miriam Díez Veza</dc:creator>
  <cp:lastModifiedBy>Miriam Díez Veza</cp:lastModifiedBy>
  <cp:revision>1</cp:revision>
  <dcterms:created xsi:type="dcterms:W3CDTF">2023-02-07T10:18:18Z</dcterms:created>
  <dcterms:modified xsi:type="dcterms:W3CDTF">2025-11-10T11:27:34Z</dcterms:modified>
</cp:coreProperties>
</file>