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3" r:id="rId3"/>
    <p:sldId id="270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B20E64"/>
    <a:srgbClr val="FF3399"/>
    <a:srgbClr val="FF9999"/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70" autoAdjust="0"/>
  </p:normalViewPr>
  <p:slideViewPr>
    <p:cSldViewPr>
      <p:cViewPr varScale="1">
        <p:scale>
          <a:sx n="60" d="100"/>
          <a:sy n="60" d="100"/>
        </p:scale>
        <p:origin x="102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Díez Veza" userId="d429b02f-ed78-4a33-ad3f-dba7930e814f" providerId="ADAL" clId="{6326DF0C-4130-4B9A-811B-E5C82E99EFAD}"/>
    <pc:docChg chg="modSld">
      <pc:chgData name="Miriam Díez Veza" userId="d429b02f-ed78-4a33-ad3f-dba7930e814f" providerId="ADAL" clId="{6326DF0C-4130-4B9A-811B-E5C82E99EFAD}" dt="2026-01-22T20:56:14.643" v="34" actId="20577"/>
      <pc:docMkLst>
        <pc:docMk/>
      </pc:docMkLst>
      <pc:sldChg chg="modSp mod">
        <pc:chgData name="Miriam Díez Veza" userId="d429b02f-ed78-4a33-ad3f-dba7930e814f" providerId="ADAL" clId="{6326DF0C-4130-4B9A-811B-E5C82E99EFAD}" dt="2026-01-22T20:56:14.643" v="34" actId="20577"/>
        <pc:sldMkLst>
          <pc:docMk/>
          <pc:sldMk cId="2307722993" sldId="270"/>
        </pc:sldMkLst>
        <pc:spChg chg="mod">
          <ac:chgData name="Miriam Díez Veza" userId="d429b02f-ed78-4a33-ad3f-dba7930e814f" providerId="ADAL" clId="{6326DF0C-4130-4B9A-811B-E5C82E99EFAD}" dt="2026-01-22T20:56:14.643" v="34" actId="20577"/>
          <ac:spMkLst>
            <pc:docMk/>
            <pc:sldMk cId="2307722993" sldId="27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2BD8B-B531-4443-9E39-9E3D0304A90C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2D51AD-DD67-446E-8C36-0684EE6009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732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D51AD-DD67-446E-8C36-0684EE6009D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969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D51AD-DD67-446E-8C36-0684EE6009D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432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282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3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02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58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936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63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39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00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74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258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3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BE546-0F3A-4D02-A3F7-3F9A7180A747}" type="datetimeFigureOut">
              <a:rPr lang="es-ES" smtClean="0"/>
              <a:t>22/01/2026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24305-7A79-46E4-9830-6697758117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28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paraisodelcuento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2276872"/>
            <a:ext cx="7848872" cy="1938992"/>
          </a:xfrm>
          <a:prstGeom prst="rect">
            <a:avLst/>
          </a:prstGeom>
          <a:ln/>
          <a:scene3d>
            <a:camera prst="isometricOffAxis1Righ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CUENTOS PARA SER FELICES</a:t>
            </a:r>
            <a:endParaRPr lang="es-ES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313761" y="5301208"/>
            <a:ext cx="531587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B20E64"/>
                </a:solidFill>
                <a:latin typeface="Comic Sans MS" panose="030F0702030302020204" pitchFamily="66" charset="0"/>
              </a:rPr>
              <a:t>EL PARAISO DEL CUENTO</a:t>
            </a:r>
          </a:p>
          <a:p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</a:rPr>
              <a:t>Miriam Diez Veza 21476348y     </a:t>
            </a:r>
            <a:r>
              <a:rPr lang="es-ES" dirty="0" err="1">
                <a:solidFill>
                  <a:srgbClr val="FF0066"/>
                </a:solidFill>
                <a:latin typeface="Comic Sans MS" panose="030F0702030302020204" pitchFamily="66" charset="0"/>
              </a:rPr>
              <a:t>tlf</a:t>
            </a:r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</a:rPr>
              <a:t> 600680000</a:t>
            </a:r>
          </a:p>
          <a:p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  <a:hlinkClick r:id="rId3"/>
              </a:rPr>
              <a:t>www.elparaisodelcuento.com</a:t>
            </a:r>
            <a:endParaRPr lang="es-ES" dirty="0">
              <a:solidFill>
                <a:srgbClr val="FF0066"/>
              </a:solidFill>
              <a:latin typeface="Comic Sans MS" panose="030F0702030302020204" pitchFamily="66" charset="0"/>
            </a:endParaRPr>
          </a:p>
          <a:p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</a:rPr>
              <a:t>Facebook: </a:t>
            </a:r>
            <a:r>
              <a:rPr lang="es-ES" dirty="0" err="1">
                <a:solidFill>
                  <a:srgbClr val="FF0066"/>
                </a:solidFill>
                <a:latin typeface="Comic Sans MS" panose="030F0702030302020204" pitchFamily="66" charset="0"/>
              </a:rPr>
              <a:t>elparaisodelcuento</a:t>
            </a:r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</a:rPr>
              <a:t>     2025/2026</a:t>
            </a:r>
          </a:p>
        </p:txBody>
      </p:sp>
    </p:spTree>
    <p:extLst>
      <p:ext uri="{BB962C8B-B14F-4D97-AF65-F5344CB8AC3E}">
        <p14:creationId xmlns:p14="http://schemas.microsoft.com/office/powerpoint/2010/main" val="213232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642897" y="1748870"/>
            <a:ext cx="8156381" cy="46605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75973" y="2192668"/>
            <a:ext cx="8125429" cy="43326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1022414" y="414443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40773" y="1713097"/>
            <a:ext cx="8156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s-ES" sz="1600" dirty="0">
                <a:solidFill>
                  <a:srgbClr val="B20E64"/>
                </a:solidFill>
                <a:latin typeface="Comic Sans MS" panose="030F0702030302020204" pitchFamily="66" charset="0"/>
              </a:rPr>
              <a:t>CATALOGO DE ACTIVIDADES </a:t>
            </a:r>
            <a:r>
              <a:rPr lang="es-ES" sz="2800" dirty="0">
                <a:solidFill>
                  <a:srgbClr val="B20E64"/>
                </a:solidFill>
                <a:latin typeface="Comic Sans MS" panose="030F0702030302020204" pitchFamily="66" charset="0"/>
              </a:rPr>
              <a:t>infantil y primaria</a:t>
            </a:r>
            <a:endParaRPr lang="es-E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9" name="Picture 14" descr="sol1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66" y="6352879"/>
            <a:ext cx="503915" cy="46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483769" y="1838726"/>
            <a:ext cx="43204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39308" y="2359961"/>
            <a:ext cx="79386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Cuentos  del mar</a:t>
            </a:r>
          </a:p>
          <a:p>
            <a:pPr marL="285750" indent="-28575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Cuentos con corazón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El valor de lo pequeño (garbancito y otros peques)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Cuentos de miedo</a:t>
            </a:r>
          </a:p>
          <a:p>
            <a:pPr marL="342900" indent="-342900">
              <a:buFontTx/>
              <a:buChar char="-"/>
            </a:pPr>
            <a:endParaRPr lang="es-ES" sz="2400" dirty="0">
              <a:solidFill>
                <a:srgbClr val="B20E64"/>
              </a:solidFill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PRIMARIA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De la risa al aprendizaje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Cuentos miedicas</a:t>
            </a:r>
          </a:p>
          <a:p>
            <a:pPr marL="342900" indent="-342900">
              <a:buFontTx/>
              <a:buChar char="-"/>
            </a:pPr>
            <a:r>
              <a:rPr lang="es-ES" sz="2400" dirty="0">
                <a:solidFill>
                  <a:srgbClr val="B20E64"/>
                </a:solidFill>
                <a:latin typeface="Comic Sans MS" panose="030F0702030302020204" pitchFamily="66" charset="0"/>
              </a:rPr>
              <a:t>¡Basta ya!( cuentos  frente al acosa escolar</a:t>
            </a:r>
          </a:p>
          <a:p>
            <a:endParaRPr lang="es-ES" sz="2400" dirty="0">
              <a:solidFill>
                <a:srgbClr val="B20E64"/>
              </a:solidFill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endParaRPr lang="es-ES" sz="2400" dirty="0">
              <a:solidFill>
                <a:srgbClr val="B20E64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59378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Presupuesto:</a:t>
            </a:r>
            <a:br>
              <a:rPr lang="es-ES" dirty="0"/>
            </a:b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99592" y="2808688"/>
            <a:ext cx="734481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66"/>
                </a:solidFill>
                <a:latin typeface="Comic Sans MS" panose="030F0702030302020204" pitchFamily="66" charset="0"/>
              </a:rPr>
              <a:t> CUENTACUENTOS</a:t>
            </a:r>
            <a:r>
              <a:rPr lang="es-ES" dirty="0">
                <a:latin typeface="Comic Sans MS" panose="030F0702030302020204" pitchFamily="66" charset="0"/>
              </a:rPr>
              <a:t>:  </a:t>
            </a:r>
            <a:endParaRPr lang="es-ES" sz="2800" dirty="0">
              <a:latin typeface="Comic Sans MS" panose="030F0702030302020204" pitchFamily="66" charset="0"/>
            </a:endParaRPr>
          </a:p>
          <a:p>
            <a:endParaRPr lang="es-ES" sz="2800" dirty="0">
              <a:latin typeface="Comic Sans MS" panose="030F0702030302020204" pitchFamily="66" charset="0"/>
            </a:endParaRPr>
          </a:p>
          <a:p>
            <a:r>
              <a:rPr lang="es-ES" sz="2800" dirty="0">
                <a:latin typeface="Comic Sans MS" panose="030F0702030302020204" pitchFamily="66" charset="0"/>
              </a:rPr>
              <a:t>      cuentacuentos 50 minutos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 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1 sesión      200€</a:t>
            </a:r>
          </a:p>
          <a:p>
            <a:r>
              <a:rPr lang="es-ES" sz="2800">
                <a:latin typeface="Comic Sans MS" panose="030F0702030302020204" pitchFamily="66" charset="0"/>
              </a:rPr>
              <a:t>+ de 2 </a:t>
            </a:r>
            <a:r>
              <a:rPr lang="es-ES" sz="2800" dirty="0">
                <a:latin typeface="Comic Sans MS" panose="030F0702030302020204" pitchFamily="66" charset="0"/>
              </a:rPr>
              <a:t>sesiones  180€/sesión</a:t>
            </a:r>
          </a:p>
          <a:p>
            <a:endParaRPr lang="es-ES" sz="2800" dirty="0">
              <a:latin typeface="Comic Sans MS" panose="030F0702030302020204" pitchFamily="66" charset="0"/>
            </a:endParaRPr>
          </a:p>
          <a:p>
            <a:r>
              <a:rPr lang="es-ES" sz="2800" dirty="0">
                <a:latin typeface="Comic Sans MS" panose="030F0702030302020204" pitchFamily="66" charset="0"/>
              </a:rPr>
              <a:t>(Incluye sonido, </a:t>
            </a:r>
            <a:r>
              <a:rPr lang="es-ES" sz="2800" dirty="0" err="1">
                <a:latin typeface="Comic Sans MS" panose="030F0702030302020204" pitchFamily="66" charset="0"/>
              </a:rPr>
              <a:t>atrezzo</a:t>
            </a:r>
            <a:r>
              <a:rPr lang="es-ES" sz="2800" dirty="0">
                <a:latin typeface="Comic Sans MS" panose="030F0702030302020204" pitchFamily="66" charset="0"/>
              </a:rPr>
              <a:t>. impuestos y desplazamiento)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 </a:t>
            </a:r>
          </a:p>
          <a:p>
            <a:r>
              <a:rPr lang="es-ES" sz="2800" dirty="0">
                <a:latin typeface="Comic Sans MS" panose="030F0702030302020204" pitchFamily="66" charset="0"/>
              </a:rPr>
              <a:t>    </a:t>
            </a:r>
          </a:p>
          <a:p>
            <a:endParaRPr lang="es-E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229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6546</TotalTime>
  <Words>104</Words>
  <Application>Microsoft Office PowerPoint</Application>
  <PresentationFormat>Presentación en pantalla (4:3)</PresentationFormat>
  <Paragraphs>29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Presupuesto: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 A N O L O</dc:creator>
  <cp:lastModifiedBy>Miriam Díez Veza</cp:lastModifiedBy>
  <cp:revision>134</cp:revision>
  <dcterms:created xsi:type="dcterms:W3CDTF">2011-07-23T17:34:33Z</dcterms:created>
  <dcterms:modified xsi:type="dcterms:W3CDTF">2026-01-22T20:56:22Z</dcterms:modified>
</cp:coreProperties>
</file>